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406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it better to use mayonnaise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is one of the ingredients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can be cooked long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has oil, salt and sugar in it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everyone likes it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0301" y="877864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321662"/>
            <a:ext cx="11485848" cy="22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Mayonnaise has all the important ingredients for fried rice—oil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salt and sugar.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可知，因为蛋黄酱里含有油、盐和糖。故选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43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the passage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reply to an invitation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page from a cookbook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plan for the New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report of a meeting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8" name="中考新考法-6.eps" descr="id:21475021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8" y="934597"/>
            <a:ext cx="5590746" cy="60773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1718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to Cook Egg Fried Rice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Ingredients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Instructions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可知，文章应是来自一本烹饪书。故选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0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12420"/>
            <a:ext cx="11593288" cy="15364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6871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6871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文介绍了做蛋炒饭需要的食材及烹饪步骤。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390697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湖北天门期末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35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80728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389471984"/>
                    </a:ext>
                  </a:extLst>
                </a:gridCol>
              </a:tblGrid>
              <a:tr h="41930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355879"/>
                  </a:ext>
                </a:extLst>
              </a:tr>
              <a:tr h="314605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Ingredients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bowl of cooked rice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eggs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spoons of oil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油</a:t>
                      </a:r>
                      <a:r>
                        <a:rPr 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en-US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 green onion slices and carrots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big teaspoon of mayonnaise</a:t>
                      </a:r>
                      <a:r>
                        <a:rPr kumimoji="0" lang="zh-CN" altLang="en-US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蛋黄酱</a:t>
                      </a:r>
                      <a:r>
                        <a:rPr kumimoji="0" lang="zh-CN" altLang="en-US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 too long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427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051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855877"/>
          <a:ext cx="11521280" cy="5451666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389471984"/>
                    </a:ext>
                  </a:extLst>
                </a:gridCol>
              </a:tblGrid>
              <a:tr h="48068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4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355879"/>
                  </a:ext>
                </a:extLst>
              </a:tr>
              <a:tr h="375724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Instructions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Mix rice and mayonnaise really well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Heat up the oil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the eggs into the oil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 not to cook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 the rice, heat it and mix it well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·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 green onion slices and carrots, and cook them for a few minutes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en-US" altLang="zh-CN" sz="33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427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500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1170653"/>
          <a:ext cx="11521280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389471984"/>
                    </a:ext>
                  </a:extLst>
                </a:gridCol>
              </a:tblGrid>
              <a:tr h="7248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Egg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Fried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355879"/>
                  </a:ext>
                </a:extLst>
              </a:tr>
              <a:tr h="318972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Mayonnaise has all the important ingredients for fried rice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oil, salt and sugar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So try mixing them first, and then it will get the egg fried rice a good taste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en-US" altLang="zh-CN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427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84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31674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NOT the ingredient for egg fried rice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Carrots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Butter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 onions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24944"/>
            <a:ext cx="11485848" cy="35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Ingredients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bowl of cooked rice 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eggs 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spoons of oil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green onion slices and carrots 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teaspoon of mayonnaise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可知，做蛋炒饭需要一碗煮熟的米饭、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个鸡蛋、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勺油、青葱、胡萝卜和一大勺蛋黄酱，没有提到黄油。故选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836712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19608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want to cook a bowl of egg fried 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spoons of oil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teaspoon of mayonnaise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bowls of cooked rice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36951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Ingredients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bowl of cooked rice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eggs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spoons of oil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green onion slices and carrots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teaspoon of mayonnaise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可知，做蛋炒饭需要一碗煮熟的米饭、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个鸡蛋、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勺油、青葱、胡萝卜和一大勺蛋黄酱。故选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010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second step to cook egg fried rice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Heat up the oil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Add green onion slices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Mix rice and mayonnaise really well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the eggs into the oil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9150" y="869231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21662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Instructions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Mix rice and mayonnaise really well. 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 up the oil.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可知，第二步是给油加热。故选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54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464</Words>
  <Application>Microsoft Office PowerPoint</Application>
  <PresentationFormat>自定义</PresentationFormat>
  <Paragraphs>52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